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385" r:id="rId2"/>
    <p:sldId id="328" r:id="rId3"/>
    <p:sldId id="428" r:id="rId4"/>
    <p:sldId id="335" r:id="rId5"/>
    <p:sldId id="434" r:id="rId6"/>
    <p:sldId id="429" r:id="rId7"/>
    <p:sldId id="435" r:id="rId8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FF99FF"/>
    <a:srgbClr val="66FFFF"/>
    <a:srgbClr val="996633"/>
    <a:srgbClr val="3399FF"/>
    <a:srgbClr val="D6009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44" autoAdjust="0"/>
  </p:normalViewPr>
  <p:slideViewPr>
    <p:cSldViewPr>
      <p:cViewPr varScale="1">
        <p:scale>
          <a:sx n="53" d="100"/>
          <a:sy n="53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245480-4D9D-BF48-9383-6AEFF2341228}" type="datetimeFigureOut">
              <a:rPr lang="en-GB"/>
              <a:pPr/>
              <a:t>04/07/2014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9F88DA-DA7A-E24D-AAB4-A814ADAC6477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9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28DAD1-F2F5-3F49-81B2-B8E4EBC2360F}" type="slidenum">
              <a:rPr lang="ar-sa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376B0E-B18F-884C-92FB-3A7745FABFA1}" type="slidenum">
              <a:rPr lang="ar-sa"/>
              <a:pPr eaLnBrk="1" hangingPunct="1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8CE07A-2422-EE4E-9503-4F1370333225}" type="slidenum">
              <a:rPr lang="ar-sa"/>
              <a:pPr eaLnBrk="1" hangingPunct="1"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66254-473A-CF46-8F61-B253ACFACAED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3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5292C-F902-F545-B2F3-17E2169CC2E6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5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F61ED-F6BF-F348-BCC1-A8D2CDC53E43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09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8E233-F4F4-D243-AA4F-307DC5C3F61A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1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1C6B0-EA25-0744-AA22-8B3C8D0E9310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FB384-0D7A-9E4F-9302-0DCDD2D39CFC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8B737-8BEC-B746-8AD3-C9ED0F92E938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578E7-5EFF-504B-95AF-25E1F23C2871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51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626A7-755A-9C4D-8F73-FD8D3A95A520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7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4FFE8-6D34-C743-AFC4-3F525E316E36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A733E-2BD8-0C44-9BB9-4151965065BF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4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33A5B-3740-C24C-AB25-D76E2C66FD1A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6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F0FCA-670C-AA4A-952E-29DAF6E6A3CC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6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8E063F-7DA7-0442-B98F-A777B0ADBD77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15888"/>
            <a:ext cx="8928100" cy="7207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u="sng">
                <a:solidFill>
                  <a:srgbClr val="FF0000"/>
                </a:solidFill>
                <a:latin typeface="Comic Sans MS" charset="0"/>
              </a:rPr>
              <a:t>Match the word to the correct meaning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52525" y="6416675"/>
            <a:ext cx="6659563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2525" y="6416675"/>
            <a:ext cx="6659563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025900" y="526891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800"/>
              <a:t>End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8313" y="1084263"/>
          <a:ext cx="8351837" cy="428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948"/>
                <a:gridCol w="5687889"/>
              </a:tblGrid>
              <a:tr h="857885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diversity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 degree qualification given by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 university</a:t>
                      </a: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l"/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equality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being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devoted or committed to a task or project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doctorate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treating people the in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an equal and fair way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dedicated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leading or being a leader of something</a:t>
                      </a:r>
                    </a:p>
                    <a:p>
                      <a:pPr algn="r"/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spearheaded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recognising difference and variety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in people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1428" marR="91428" marT="45733" marB="4573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44450"/>
            <a:ext cx="6121400" cy="1143000"/>
          </a:xfrm>
        </p:spPr>
        <p:txBody>
          <a:bodyPr/>
          <a:lstStyle/>
          <a:p>
            <a:pPr eaLnBrk="1" hangingPunct="1"/>
            <a:r>
              <a:rPr lang="en-GB" u="sng">
                <a:latin typeface="Comic Sans MS" charset="0"/>
              </a:rPr>
              <a:t>Barbara Burford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58888"/>
            <a:ext cx="8893175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omic Sans MS" charset="0"/>
                <a:cs typeface="Comic Sans MS" charset="0"/>
              </a:rPr>
              <a:t>LO: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 understand how to retrieve information to create a timeline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Comic Sans MS"/>
            </a:endParaRP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79388" y="2786063"/>
            <a:ext cx="8785225" cy="39703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>
                <a:latin typeface="Comic Sans MS" charset="0"/>
              </a:rPr>
              <a:t>By the end of the lesson you will have:</a:t>
            </a: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  <a:p>
            <a:pPr eaLnBrk="1" hangingPunct="1"/>
            <a:endParaRPr lang="en-GB" sz="2800">
              <a:latin typeface="Comic Sans MS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3908425"/>
            <a:ext cx="2735263" cy="19383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2400">
                <a:latin typeface="Comic Sans MS" charset="0"/>
              </a:rPr>
              <a:t>ALL pupils will highlight key events and information from a text (L3)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3575" y="3862388"/>
            <a:ext cx="2736850" cy="15684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2400">
                <a:latin typeface="Comic Sans MS" charset="0"/>
              </a:rPr>
              <a:t>MOST pupils will place these in the correct order (L3/4)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84888" y="4083050"/>
            <a:ext cx="2735262" cy="1938338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400">
                <a:latin typeface="Comic Sans MS" charset="0"/>
              </a:rPr>
              <a:t>SOME will create a timeline of Barbara Burford</a:t>
            </a:r>
            <a:r>
              <a:rPr lang="ja-JP" altLang="en-GB" sz="2400">
                <a:latin typeface="Comic Sans MS" charset="0"/>
              </a:rPr>
              <a:t>’</a:t>
            </a:r>
            <a:r>
              <a:rPr lang="en-GB" sz="2400">
                <a:latin typeface="Comic Sans MS" charset="0"/>
              </a:rPr>
              <a:t>s life (L4/5)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ALKthinkpairsha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3751" r="61905" b="56250"/>
          <a:stretch>
            <a:fillRect/>
          </a:stretch>
        </p:blipFill>
        <p:spPr bwMode="auto">
          <a:xfrm>
            <a:off x="457200" y="1944688"/>
            <a:ext cx="16573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114550" y="2112963"/>
            <a:ext cx="6754813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Comic Sans MS" pitchFamily="66" charset="0"/>
              </a:rPr>
              <a:t>Read through the article and highlight/underline the key events or dates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277813" y="-19050"/>
            <a:ext cx="8686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3200" u="sng">
                <a:solidFill>
                  <a:srgbClr val="FF0000"/>
                </a:solidFill>
                <a:latin typeface="Comic Sans MS" charset="0"/>
              </a:rPr>
              <a:t>Number these in the correct order: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486525" y="2498725"/>
            <a:ext cx="2638425" cy="1568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latin typeface="Comic Sans MS" charset="0"/>
              </a:rPr>
              <a:t>Barbara joined the NHS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92500" y="1484313"/>
            <a:ext cx="2735263" cy="206216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latin typeface="Comic Sans MS" charset="0"/>
              </a:rPr>
              <a:t>Barbara received an honorary doctorate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74650" y="3546475"/>
            <a:ext cx="2638425" cy="20621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latin typeface="Comic Sans MS" charset="0"/>
              </a:rPr>
              <a:t>Barbara moved to North London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492500" y="4046538"/>
            <a:ext cx="2827338" cy="224631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>
                <a:latin typeface="Comic Sans MS" charset="0"/>
              </a:rPr>
              <a:t>Barbara became director of equality and diversity 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63538" y="1176338"/>
            <a:ext cx="2638425" cy="2060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 eaLnBrk="1" hangingPunct="1">
              <a:defRPr/>
            </a:pPr>
            <a:r>
              <a:rPr lang="en-US" sz="3200" dirty="0" smtClean="0">
                <a:latin typeface="Comic Sans MS" pitchFamily="66" charset="0"/>
                <a:cs typeface="+mn-cs"/>
              </a:rPr>
              <a:t>Barbara went to Grammar School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3" y="908050"/>
            <a:ext cx="8516937" cy="2665413"/>
          </a:xfrm>
          <a:solidFill>
            <a:srgbClr val="FFFF00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Success Criteria: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Comic Sans MS" pitchFamily="66" charset="0"/>
              </a:rPr>
              <a:t>Correct spelling of names and dates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Comic Sans MS" pitchFamily="66" charset="0"/>
              </a:rPr>
              <a:t>In the correct order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Comic Sans MS" pitchFamily="66" charset="0"/>
              </a:rPr>
              <a:t>Use of images/symbols to show events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Comic Sans MS" pitchFamily="66" charset="0"/>
              </a:rPr>
              <a:t>From birth to death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sz="2400" dirty="0" smtClean="0">
                <a:latin typeface="Comic Sans MS" pitchFamily="66" charset="0"/>
              </a:rPr>
              <a:t>Includes at least 8 events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277813" y="-19050"/>
            <a:ext cx="8686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3200" u="sng">
                <a:solidFill>
                  <a:srgbClr val="FF0000"/>
                </a:solidFill>
                <a:latin typeface="Comic Sans MS" charset="0"/>
              </a:rPr>
              <a:t>Create a timeline of Barbara Burford</a:t>
            </a:r>
            <a:r>
              <a:rPr lang="ja-JP" altLang="en-GB" sz="3200" u="sng">
                <a:solidFill>
                  <a:srgbClr val="FF0000"/>
                </a:solidFill>
                <a:latin typeface="Comic Sans MS" charset="0"/>
              </a:rPr>
              <a:t>’</a:t>
            </a:r>
            <a:r>
              <a:rPr lang="en-GB" sz="3200" u="sng">
                <a:solidFill>
                  <a:srgbClr val="FF0000"/>
                </a:solidFill>
                <a:latin typeface="Comic Sans MS" charset="0"/>
              </a:rPr>
              <a:t>s life</a:t>
            </a:r>
          </a:p>
        </p:txBody>
      </p:sp>
      <p:pic>
        <p:nvPicPr>
          <p:cNvPr id="6148" name="Picture 2" descr="http://www.dur.ac.uk/4schools/History/Images/Timel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3" b="18092"/>
          <a:stretch>
            <a:fillRect/>
          </a:stretch>
        </p:blipFill>
        <p:spPr bwMode="auto">
          <a:xfrm>
            <a:off x="1049338" y="3860800"/>
            <a:ext cx="714375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quiz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467851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FF00"/>
          </a:solidFill>
        </p:spPr>
        <p:txBody>
          <a:bodyPr/>
          <a:lstStyle/>
          <a:p>
            <a:r>
              <a:rPr lang="en-GB" sz="3600">
                <a:latin typeface="Comic Sans MS" charset="0"/>
              </a:rPr>
              <a:t>Put these events in the correct order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486525" y="2586038"/>
            <a:ext cx="2638425" cy="10779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latin typeface="Comic Sans MS" charset="0"/>
              </a:rPr>
              <a:t>The internet invented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492500" y="1573213"/>
            <a:ext cx="2735263" cy="10763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latin typeface="Comic Sans MS" charset="0"/>
              </a:rPr>
              <a:t>Battle of Waterloo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9750" y="4508500"/>
            <a:ext cx="2638425" cy="107791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latin typeface="Comic Sans MS" charset="0"/>
              </a:rPr>
              <a:t>Julius Caesar died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492500" y="4133850"/>
            <a:ext cx="2827338" cy="523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>
                <a:latin typeface="Comic Sans MS" charset="0"/>
              </a:rPr>
              <a:t>Moon Landing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95288" y="1355725"/>
            <a:ext cx="2638425" cy="1568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 eaLnBrk="1" hangingPunct="1">
              <a:defRPr/>
            </a:pPr>
            <a:r>
              <a:rPr lang="en-US" sz="3200" dirty="0" smtClean="0">
                <a:latin typeface="Comic Sans MS" pitchFamily="66" charset="0"/>
                <a:cs typeface="+mn-cs"/>
              </a:rPr>
              <a:t>First Olympic Games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662488" y="5300663"/>
            <a:ext cx="2828925" cy="954087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>
                <a:latin typeface="Comic Sans MS" charset="0"/>
              </a:rPr>
              <a:t>Shakespeare Born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quiz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467851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FF00"/>
          </a:solidFill>
        </p:spPr>
        <p:txBody>
          <a:bodyPr/>
          <a:lstStyle/>
          <a:p>
            <a:r>
              <a:rPr lang="en-GB" sz="3600">
                <a:latin typeface="Comic Sans MS" charset="0"/>
              </a:rPr>
              <a:t>ANSWERS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95288" y="1355725"/>
            <a:ext cx="7416800" cy="30464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sz="3200" dirty="0" smtClean="0">
                <a:cs typeface="+mn-cs"/>
              </a:rPr>
              <a:t>776 BC Olympic Games</a:t>
            </a:r>
          </a:p>
          <a:p>
            <a:pPr>
              <a:defRPr/>
            </a:pPr>
            <a:r>
              <a:rPr lang="en-GB" sz="3200" dirty="0" smtClean="0">
                <a:cs typeface="+mn-cs"/>
              </a:rPr>
              <a:t>44BC Julius Caesar died</a:t>
            </a:r>
          </a:p>
          <a:p>
            <a:pPr>
              <a:defRPr/>
            </a:pPr>
            <a:r>
              <a:rPr lang="en-GB" sz="3200" dirty="0" smtClean="0">
                <a:cs typeface="+mn-cs"/>
              </a:rPr>
              <a:t>1564 Shakespeare Born</a:t>
            </a:r>
          </a:p>
          <a:p>
            <a:pPr>
              <a:defRPr/>
            </a:pPr>
            <a:r>
              <a:rPr lang="en-GB" sz="3200" dirty="0" smtClean="0">
                <a:cs typeface="+mn-cs"/>
              </a:rPr>
              <a:t>1815 Battle of Waterloo</a:t>
            </a:r>
          </a:p>
          <a:p>
            <a:pPr>
              <a:defRPr/>
            </a:pPr>
            <a:r>
              <a:rPr lang="en-GB" sz="3200" dirty="0" smtClean="0">
                <a:cs typeface="+mn-cs"/>
              </a:rPr>
              <a:t>1969 Moon Landing</a:t>
            </a:r>
          </a:p>
          <a:p>
            <a:pPr>
              <a:defRPr/>
            </a:pPr>
            <a:r>
              <a:rPr lang="en-GB" sz="3200" dirty="0" smtClean="0">
                <a:cs typeface="+mn-cs"/>
              </a:rPr>
              <a:t>1970s Internet Invented</a:t>
            </a:r>
            <a:endParaRPr lang="en-GB" sz="32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2404</TotalTime>
  <Words>248</Words>
  <Application>Microsoft Macintosh PowerPoint</Application>
  <PresentationFormat>On-screen Show (4:3)</PresentationFormat>
  <Paragraphs>55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ＭＳ Ｐゴシック</vt:lpstr>
      <vt:lpstr>Calibri</vt:lpstr>
      <vt:lpstr>Comic Sans MS</vt:lpstr>
      <vt:lpstr>Wingdings</vt:lpstr>
      <vt:lpstr>Default Design</vt:lpstr>
      <vt:lpstr>PowerPoint Presentation</vt:lpstr>
      <vt:lpstr>Barbara Burford</vt:lpstr>
      <vt:lpstr>Read through the article and highlight/underline the key events or dates</vt:lpstr>
      <vt:lpstr>PowerPoint Presentation</vt:lpstr>
      <vt:lpstr>PowerPoint Presentation</vt:lpstr>
      <vt:lpstr>Put these events in the correct order</vt:lpstr>
      <vt:lpstr>ANSWERS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Skellig</dc:title>
  <dc:creator>Jodi</dc:creator>
  <cp:lastModifiedBy>Zitta Lomax</cp:lastModifiedBy>
  <cp:revision>287</cp:revision>
  <dcterms:created xsi:type="dcterms:W3CDTF">2008-11-08T13:44:40Z</dcterms:created>
  <dcterms:modified xsi:type="dcterms:W3CDTF">2014-07-03T23:38:33Z</dcterms:modified>
</cp:coreProperties>
</file>